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96" r:id="rId4"/>
    <p:sldId id="297" r:id="rId5"/>
    <p:sldId id="298" r:id="rId6"/>
    <p:sldId id="321" r:id="rId7"/>
    <p:sldId id="341" r:id="rId8"/>
    <p:sldId id="342" r:id="rId9"/>
    <p:sldId id="339" r:id="rId10"/>
    <p:sldId id="340" r:id="rId11"/>
    <p:sldId id="322" r:id="rId12"/>
    <p:sldId id="323" r:id="rId13"/>
    <p:sldId id="324" r:id="rId14"/>
    <p:sldId id="325" r:id="rId15"/>
    <p:sldId id="326" r:id="rId16"/>
    <p:sldId id="328" r:id="rId17"/>
    <p:sldId id="329" r:id="rId18"/>
    <p:sldId id="330" r:id="rId19"/>
    <p:sldId id="331" r:id="rId20"/>
    <p:sldId id="327" r:id="rId21"/>
    <p:sldId id="332" r:id="rId22"/>
    <p:sldId id="334" r:id="rId23"/>
    <p:sldId id="333" r:id="rId24"/>
    <p:sldId id="319" r:id="rId25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588" autoAdjust="0"/>
  </p:normalViewPr>
  <p:slideViewPr>
    <p:cSldViewPr snapToGrid="0">
      <p:cViewPr varScale="1">
        <p:scale>
          <a:sx n="79" d="100"/>
          <a:sy n="79" d="100"/>
        </p:scale>
        <p:origin x="989" y="-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8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56D-0FED-4202-A4FA-F4A021A2AD36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B8513-6A05-428D-BB14-910234000B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9447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ECB63-43C0-42BA-B983-4356DFFA8324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29706-BE4E-4CD7-ADB1-BB618F13866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933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280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8276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22364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14149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24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026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438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438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0728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765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86612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4279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161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9706-BE4E-4CD7-ADB1-BB618F13866A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272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805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287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9525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02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5834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894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6175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701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7845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882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4144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5CE10-9D69-4ACF-A280-E47AB02EEE0F}" type="datetimeFigureOut">
              <a:rPr lang="bg-BG" smtClean="0"/>
              <a:t>14.4.2022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1B9FA-3541-451E-BD72-C943EEC213F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333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3512-1ECB-4367-ABC1-E0C9467E5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97629"/>
            <a:ext cx="9144000" cy="1504951"/>
          </a:xfrm>
        </p:spPr>
        <p:txBody>
          <a:bodyPr>
            <a:noAutofit/>
          </a:bodyPr>
          <a:lstStyle/>
          <a:p>
            <a:r>
              <a:rPr lang="bg-BG" sz="3200" dirty="0">
                <a:latin typeface="PT Serif" panose="020A0603040505020204" pitchFamily="18" charset="-52"/>
                <a:cs typeface="Times New Roman" panose="02020603050405020304" pitchFamily="18" charset="0"/>
              </a:rPr>
              <a:t>ПЛАТФОРМАТА НА </a:t>
            </a:r>
            <a:br>
              <a:rPr lang="bg-BG" sz="3200" dirty="0">
                <a:latin typeface="PT Serif" panose="020A0603040505020204" pitchFamily="18" charset="-52"/>
                <a:cs typeface="Times New Roman" panose="02020603050405020304" pitchFamily="18" charset="0"/>
              </a:rPr>
            </a:br>
            <a:r>
              <a:rPr lang="bg-BG" sz="3200" dirty="0">
                <a:latin typeface="PT Serif" panose="020A0603040505020204" pitchFamily="18" charset="-52"/>
                <a:cs typeface="Times New Roman" panose="02020603050405020304" pitchFamily="18" charset="0"/>
              </a:rPr>
              <a:t>ФОНДАЦИЯ „ЗЕМЯТА – ИЗТОЧНИК НА ДОХОДИ“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13CCF-EE81-44DA-A257-205685D4A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1584" y="5424986"/>
            <a:ext cx="2964976" cy="576618"/>
          </a:xfrm>
        </p:spPr>
        <p:txBody>
          <a:bodyPr>
            <a:normAutofit fontScale="92500"/>
          </a:bodyPr>
          <a:lstStyle/>
          <a:p>
            <a:pPr algn="r"/>
            <a:r>
              <a:rPr lang="bg-BG" dirty="0">
                <a:latin typeface="PT Serif" panose="020A0603040505020204" pitchFamily="18" charset="-52"/>
                <a:cs typeface="Times New Roman" panose="02020603050405020304" pitchFamily="18" charset="0"/>
              </a:rPr>
              <a:t>д-р Стефан Христов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9459" y="6295457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PT Serif" panose="020A0603040505020204" pitchFamily="18" charset="-52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PT Serif" panose="020A0603040505020204" pitchFamily="18" charset="-52"/>
                <a:cs typeface="Times New Roman" panose="02020603050405020304" pitchFamily="18" charset="0"/>
              </a:rPr>
              <a:t>5 </a:t>
            </a:r>
            <a:r>
              <a:rPr lang="bg-BG" dirty="0">
                <a:latin typeface="PT Serif" panose="020A0603040505020204" pitchFamily="18" charset="-52"/>
                <a:cs typeface="Times New Roman" panose="02020603050405020304" pitchFamily="18" charset="0"/>
              </a:rPr>
              <a:t>Април </a:t>
            </a:r>
            <a:r>
              <a:rPr lang="en-US" dirty="0">
                <a:latin typeface="PT Serif" panose="020A0603040505020204" pitchFamily="18" charset="-52"/>
                <a:cs typeface="Times New Roman" panose="02020603050405020304" pitchFamily="18" charset="0"/>
              </a:rPr>
              <a:t>202</a:t>
            </a:r>
            <a:r>
              <a:rPr lang="bg-BG" dirty="0">
                <a:latin typeface="PT Serif" panose="020A0603040505020204" pitchFamily="18" charset="-52"/>
                <a:cs typeface="Times New Roman" panose="02020603050405020304" pitchFamily="18" charset="0"/>
              </a:rPr>
              <a:t>2</a:t>
            </a:r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E73512-1ECB-4367-ABC1-E0C9467E5DA6}"/>
              </a:ext>
            </a:extLst>
          </p:cNvPr>
          <p:cNvSpPr txBox="1">
            <a:spLocks/>
          </p:cNvSpPr>
          <p:nvPr/>
        </p:nvSpPr>
        <p:spPr>
          <a:xfrm>
            <a:off x="822961" y="3724275"/>
            <a:ext cx="7578090" cy="11715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2400" dirty="0">
                <a:latin typeface="PT Serif" panose="020A0603040505020204" pitchFamily="18" charset="-52"/>
                <a:cs typeface="Times New Roman" panose="02020603050405020304" pitchFamily="18" charset="0"/>
              </a:rPr>
              <a:t>КРЪГЛА МАСА</a:t>
            </a:r>
          </a:p>
          <a:p>
            <a:pPr>
              <a:lnSpc>
                <a:spcPct val="100000"/>
              </a:lnSpc>
            </a:pPr>
            <a:endParaRPr lang="bg-BG" sz="24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bg-BG" sz="2400" dirty="0">
                <a:latin typeface="PT Serif" panose="020A0603040505020204" pitchFamily="18" charset="-52"/>
                <a:cs typeface="Times New Roman" panose="02020603050405020304" pitchFamily="18" charset="0"/>
              </a:rPr>
              <a:t>Предизвикателства пред семейното фермерство в България</a:t>
            </a:r>
          </a:p>
        </p:txBody>
      </p:sp>
    </p:spTree>
    <p:extLst>
      <p:ext uri="{BB962C8B-B14F-4D97-AF65-F5344CB8AC3E}">
        <p14:creationId xmlns:p14="http://schemas.microsoft.com/office/powerpoint/2010/main" val="264141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A8FE-0E00-47C6-8742-2F7CFF0A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6CAAB-637B-4520-BE19-5F578E78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99469-5991-4DEC-9E0B-FBE1622A5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AAE88-E5A5-4164-B543-345F75042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7787" y="-1"/>
            <a:ext cx="15985067" cy="89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5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8F4A2-789C-405D-80B8-C0F2AECC9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2721" y="0"/>
            <a:ext cx="14359467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71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F9248-715A-456A-8C0A-1688CB33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0895" y="0"/>
            <a:ext cx="13792200" cy="775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0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7E725-3F0F-4AB1-86DC-2D871E906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6429" y="0"/>
            <a:ext cx="12943268" cy="72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1E3DC-0A55-40FA-8608-8C1CA0A4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ED8E-396F-4C62-8F57-CA45B546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D2DE-92CC-4930-926B-AD5A2B711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EDCD4-376D-435F-B79F-57944AC6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2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C3AF8-9CE5-4DEE-A8AA-0F9C96C8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0B2F-13F4-41CC-8893-C5517770B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9CDE2-3356-4FB3-8EDF-D5FB1433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5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C70A-1E1E-4044-B98C-38763FD9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23ED-B4B3-41CA-BF13-446FBBD0C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4DB99-4E4C-47DA-91CA-C991DAE8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8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62B5-1FFD-4CDB-A3BD-3F9FEDFB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AB2E-3DF1-4E3C-BD95-062B29643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F32F7-7E53-456B-88B5-14A16BF8E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2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7C3CA1-F07F-407A-AFCC-ABB5A83B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755A9B-0039-4253-885B-3D566F241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4981" y="0"/>
            <a:ext cx="15957973" cy="89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60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0EB64-45EE-4E49-8663-15D4FC87B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3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20F3-7061-4D17-9C37-408A3EED9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A6B3-2BC0-46A4-9BF2-194CD719F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52321-0E77-492D-B466-73EA2228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30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2E8A-27B6-4559-AF4A-17CF3160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5EF1-C205-4A14-B3F6-0AE304F4C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5A103-B83A-40EA-9E98-CA32CD1D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975" y="-1"/>
            <a:ext cx="12330349" cy="69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6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0ACC-5A46-49DE-BC6D-04C55389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AF77-B0A5-47A8-94E3-2338AD3C7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9E744-B59C-4A01-BBC5-11694109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8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PT Serif" panose="020A0603040505020204" pitchFamily="18" charset="-52"/>
              </a:rPr>
              <a:t>Благодаря за вниманието!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0FB45-6CC2-4B83-A6CE-55B861798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1937" y="1825625"/>
            <a:ext cx="11407873" cy="64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86DAE6-74AA-4EEA-B1BC-DA788B61B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257974" y="0"/>
            <a:ext cx="15876694" cy="8930640"/>
          </a:xfrm>
        </p:spPr>
      </p:pic>
    </p:spTree>
    <p:extLst>
      <p:ext uri="{BB962C8B-B14F-4D97-AF65-F5344CB8AC3E}">
        <p14:creationId xmlns:p14="http://schemas.microsoft.com/office/powerpoint/2010/main" val="368925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015809"/>
          </a:xfrm>
        </p:spPr>
        <p:txBody>
          <a:bodyPr>
            <a:normAutofit/>
          </a:bodyPr>
          <a:lstStyle/>
          <a:p>
            <a:pPr algn="ctr"/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5032375"/>
          </a:xfrm>
        </p:spPr>
        <p:txBody>
          <a:bodyPr>
            <a:normAutofit/>
          </a:bodyPr>
          <a:lstStyle/>
          <a:p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4291F-2EDA-4162-85D3-A634FB17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0" y="-377190"/>
            <a:ext cx="12537440" cy="70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218DC-0CFE-4388-B35F-42F2D466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0794" y="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9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90689"/>
          </a:xfrm>
        </p:spPr>
        <p:txBody>
          <a:bodyPr/>
          <a:lstStyle/>
          <a:p>
            <a:endParaRPr lang="en-US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0" y="1815153"/>
            <a:ext cx="9097591" cy="5042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PT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DE87A-7A30-4851-9D36-6508DD188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760" y="0"/>
            <a:ext cx="12252960" cy="6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D9E8-09FE-4D0E-89B7-41D7879A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FABBF-AF1E-4A2E-8ACC-5941BA509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B9671-C5B8-4C98-9A95-E24715DB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6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2458-D733-4C07-B42D-2D5F4EA8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B4C25-142B-45A9-BCC6-F9A41E5A6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BDA63-850D-4E34-A2CF-EB7C4598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87D6-8B9B-4673-9F40-EBC543C4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4A0DC-E529-436B-8CE4-D122C5E0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B1463-948F-4FB8-946B-1DA4A42E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2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1560</TotalTime>
  <Words>44</Words>
  <Application>Microsoft Office PowerPoint</Application>
  <PresentationFormat>On-screen Show (4:3)</PresentationFormat>
  <Paragraphs>20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PT Serif</vt:lpstr>
      <vt:lpstr>Office Theme</vt:lpstr>
      <vt:lpstr>ПЛАТФОРМАТА НА  ФОНДАЦИЯ „ЗЕМЯТА – ИЗТОЧНИК НА ДОХОДИ“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Сателитните технологии в помощ на семейните ферми</dc:title>
  <dc:creator>Office</dc:creator>
  <cp:lastModifiedBy>PC</cp:lastModifiedBy>
  <cp:revision>72</cp:revision>
  <cp:lastPrinted>2021-03-18T22:33:59Z</cp:lastPrinted>
  <dcterms:created xsi:type="dcterms:W3CDTF">2021-03-11T08:46:28Z</dcterms:created>
  <dcterms:modified xsi:type="dcterms:W3CDTF">2022-04-14T19:49:05Z</dcterms:modified>
</cp:coreProperties>
</file>